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3"/>
  </p:notesMasterIdLst>
  <p:sldIdLst>
    <p:sldId id="385" r:id="rId3"/>
    <p:sldId id="410" r:id="rId4"/>
    <p:sldId id="411" r:id="rId5"/>
    <p:sldId id="450" r:id="rId6"/>
    <p:sldId id="351" r:id="rId7"/>
    <p:sldId id="443" r:id="rId8"/>
    <p:sldId id="453" r:id="rId9"/>
    <p:sldId id="449" r:id="rId10"/>
    <p:sldId id="451" r:id="rId11"/>
    <p:sldId id="452" r:id="rId12"/>
  </p:sldIdLst>
  <p:sldSz cx="9144000" cy="6858000" type="screen4x3"/>
  <p:notesSz cx="6858000" cy="9144000"/>
  <p:embeddedFontLst>
    <p:embeddedFont>
      <p:font typeface="HP001 4 hàng" pitchFamily="34" charset="-93"/>
      <p:bold r:id="rId14"/>
    </p:embeddedFont>
    <p:embeddedFont>
      <p:font typeface="HP001 5H" pitchFamily="34" charset="0"/>
      <p:bold r:id="rId15"/>
    </p:embeddedFon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Rounded MT Bold" charset="0"/>
      <p:regular r:id="rId24"/>
    </p:embeddedFont>
    <p:embeddedFont>
      <p:font typeface=".VnCooper" pitchFamily="34" charset="0"/>
      <p:regular r:id="rId25"/>
    </p:embeddedFont>
    <p:embeddedFont>
      <p:font typeface="HP-087" pitchFamily="34" charset="0"/>
      <p:bold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HP001" pitchFamily="34" charset="-93"/>
      <p:regular r:id="rId31"/>
      <p:bold r:id="rId32"/>
    </p:embeddedFont>
    <p:embeddedFont>
      <p:font typeface="VNI-Avo" pitchFamily="2" charset="0"/>
      <p:regular r:id="rId33"/>
      <p:bold r:id="rId34"/>
      <p:italic r:id="rId35"/>
      <p:boldItalic r:id="rId36"/>
    </p:embeddedFont>
    <p:embeddedFont>
      <p:font typeface=".VnCooperH" pitchFamily="34" charset="0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19400" y="1981200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68179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7814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248" y="2168856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05000" y="1981200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223</Words>
  <Application>Microsoft Office PowerPoint</Application>
  <PresentationFormat>On-screen Show (4:3)</PresentationFormat>
  <Paragraphs>52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HP001 4 hàng</vt:lpstr>
      <vt:lpstr>HP001 5H</vt:lpstr>
      <vt:lpstr>Comic Sans MS</vt:lpstr>
      <vt:lpstr>Times New Roman</vt:lpstr>
      <vt:lpstr>Calibri</vt:lpstr>
      <vt:lpstr>Arial Rounded MT Bold</vt:lpstr>
      <vt:lpstr>.VnCooper</vt:lpstr>
      <vt:lpstr>HP-087</vt:lpstr>
      <vt:lpstr>.VnAvant</vt:lpstr>
      <vt:lpstr>HP001</vt:lpstr>
      <vt:lpstr>VNI-Avo</vt:lpstr>
      <vt:lpstr>.VnCooperH</vt:lpstr>
      <vt:lpstr>Office Theme</vt:lpstr>
      <vt:lpstr>1_Default Design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359</cp:revision>
  <dcterms:created xsi:type="dcterms:W3CDTF">2006-08-16T00:00:00Z</dcterms:created>
  <dcterms:modified xsi:type="dcterms:W3CDTF">2020-08-26T06:38:47Z</dcterms:modified>
</cp:coreProperties>
</file>